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4" r:id="rId2"/>
  </p:sldMasterIdLst>
  <p:sldIdLst>
    <p:sldId id="272" r:id="rId3"/>
    <p:sldId id="263" r:id="rId4"/>
    <p:sldId id="268" r:id="rId5"/>
    <p:sldId id="273" r:id="rId6"/>
    <p:sldId id="274" r:id="rId7"/>
    <p:sldId id="275" r:id="rId8"/>
    <p:sldId id="276" r:id="rId9"/>
    <p:sldId id="278" r:id="rId10"/>
    <p:sldId id="279" r:id="rId11"/>
    <p:sldId id="280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15" autoAdjust="0"/>
    <p:restoredTop sz="94660"/>
  </p:normalViewPr>
  <p:slideViewPr>
    <p:cSldViewPr>
      <p:cViewPr>
        <p:scale>
          <a:sx n="106" d="100"/>
          <a:sy n="106" d="100"/>
        </p:scale>
        <p:origin x="-126" y="13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207AB9-843B-4CD0-9B9F-7943445FB77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3E675D-9F87-456D-BAC2-CD41C34C988A}">
      <dgm:prSet phldrT="[Текст]"/>
      <dgm:spPr/>
      <dgm:t>
        <a:bodyPr/>
        <a:lstStyle/>
        <a:p>
          <a:r>
            <a:rPr lang="ru-RU" dirty="0" smtClean="0"/>
            <a:t>ГРЦ «РОСТОК»</a:t>
          </a:r>
          <a:endParaRPr lang="ru-RU" dirty="0"/>
        </a:p>
      </dgm:t>
    </dgm:pt>
    <dgm:pt modelId="{4079A2AB-DA6B-4A51-9A37-3E0326BE04B3}" type="parTrans" cxnId="{C7463B4E-64F9-4530-AB8F-75F6D105946C}">
      <dgm:prSet/>
      <dgm:spPr/>
      <dgm:t>
        <a:bodyPr/>
        <a:lstStyle/>
        <a:p>
          <a:endParaRPr lang="ru-RU"/>
        </a:p>
      </dgm:t>
    </dgm:pt>
    <dgm:pt modelId="{5BB18FF2-6923-494D-94F1-AA6F15D3C744}" type="sibTrans" cxnId="{C7463B4E-64F9-4530-AB8F-75F6D105946C}">
      <dgm:prSet/>
      <dgm:spPr/>
      <dgm:t>
        <a:bodyPr/>
        <a:lstStyle/>
        <a:p>
          <a:endParaRPr lang="ru-RU"/>
        </a:p>
      </dgm:t>
    </dgm:pt>
    <dgm:pt modelId="{3096A275-6D61-45BF-870D-3004142FD711}">
      <dgm:prSet phldrT="[Текст]"/>
      <dgm:spPr/>
      <dgm:t>
        <a:bodyPr/>
        <a:lstStyle/>
        <a:p>
          <a:r>
            <a:rPr lang="ru-RU" smtClean="0"/>
            <a:t>Адаптационные группы</a:t>
          </a:r>
          <a:endParaRPr lang="ru-RU" dirty="0"/>
        </a:p>
      </dgm:t>
    </dgm:pt>
    <dgm:pt modelId="{31344635-0BD5-4547-B0E5-DEE9850AF53C}" type="parTrans" cxnId="{E563FECE-0AD6-4CAB-9AEA-5D159F185509}">
      <dgm:prSet/>
      <dgm:spPr/>
      <dgm:t>
        <a:bodyPr/>
        <a:lstStyle/>
        <a:p>
          <a:endParaRPr lang="ru-RU"/>
        </a:p>
      </dgm:t>
    </dgm:pt>
    <dgm:pt modelId="{C7E36719-BC76-4A04-9F0E-720F11515C34}" type="sibTrans" cxnId="{E563FECE-0AD6-4CAB-9AEA-5D159F185509}">
      <dgm:prSet/>
      <dgm:spPr/>
      <dgm:t>
        <a:bodyPr/>
        <a:lstStyle/>
        <a:p>
          <a:endParaRPr lang="ru-RU"/>
        </a:p>
      </dgm:t>
    </dgm:pt>
    <dgm:pt modelId="{4BB40CB3-4D94-4BDC-A9DE-CF0433C2CBC7}">
      <dgm:prSet phldrT="[Текст]"/>
      <dgm:spPr/>
      <dgm:t>
        <a:bodyPr/>
        <a:lstStyle/>
        <a:p>
          <a:r>
            <a:rPr lang="ru-RU" dirty="0" smtClean="0"/>
            <a:t>Ресурсный класс</a:t>
          </a:r>
          <a:endParaRPr lang="ru-RU" dirty="0"/>
        </a:p>
      </dgm:t>
    </dgm:pt>
    <dgm:pt modelId="{BFC63FE8-EEEB-4FA7-85AE-84B5CE248579}" type="parTrans" cxnId="{ECE0F9AC-3367-493A-A93C-DE1C25663436}">
      <dgm:prSet/>
      <dgm:spPr/>
      <dgm:t>
        <a:bodyPr/>
        <a:lstStyle/>
        <a:p>
          <a:endParaRPr lang="ru-RU"/>
        </a:p>
      </dgm:t>
    </dgm:pt>
    <dgm:pt modelId="{11098ADE-6E52-4C4F-B869-E3121F054D0A}" type="sibTrans" cxnId="{ECE0F9AC-3367-493A-A93C-DE1C25663436}">
      <dgm:prSet/>
      <dgm:spPr/>
      <dgm:t>
        <a:bodyPr/>
        <a:lstStyle/>
        <a:p>
          <a:endParaRPr lang="ru-RU"/>
        </a:p>
      </dgm:t>
    </dgm:pt>
    <dgm:pt modelId="{BB535C60-E116-4510-9C07-F18CBBD66285}">
      <dgm:prSet phldrT="[Текст]"/>
      <dgm:spPr/>
      <dgm:t>
        <a:bodyPr/>
        <a:lstStyle/>
        <a:p>
          <a:r>
            <a:rPr lang="ru-RU" dirty="0" smtClean="0"/>
            <a:t>Консультационно-методический пункт</a:t>
          </a:r>
          <a:endParaRPr lang="ru-RU" dirty="0"/>
        </a:p>
      </dgm:t>
    </dgm:pt>
    <dgm:pt modelId="{9E21349A-59FD-401E-A6EC-919CE70AEBD6}" type="parTrans" cxnId="{7788C899-4D3B-4741-B6BB-3F557C195F71}">
      <dgm:prSet/>
      <dgm:spPr/>
      <dgm:t>
        <a:bodyPr/>
        <a:lstStyle/>
        <a:p>
          <a:endParaRPr lang="ru-RU"/>
        </a:p>
      </dgm:t>
    </dgm:pt>
    <dgm:pt modelId="{21794D7A-E159-4012-9AA7-9D141FC840E0}" type="sibTrans" cxnId="{7788C899-4D3B-4741-B6BB-3F557C195F71}">
      <dgm:prSet/>
      <dgm:spPr/>
      <dgm:t>
        <a:bodyPr/>
        <a:lstStyle/>
        <a:p>
          <a:endParaRPr lang="ru-RU"/>
        </a:p>
      </dgm:t>
    </dgm:pt>
    <dgm:pt modelId="{C6271AFA-4527-4A51-883C-B6DF936BAD42}" type="pres">
      <dgm:prSet presAssocID="{8F207AB9-843B-4CD0-9B9F-7943445FB77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EA7CB85-6AB0-4FC5-9CCE-967A4123BEE0}" type="pres">
      <dgm:prSet presAssocID="{C03E675D-9F87-456D-BAC2-CD41C34C988A}" presName="hierRoot1" presStyleCnt="0">
        <dgm:presLayoutVars>
          <dgm:hierBranch val="init"/>
        </dgm:presLayoutVars>
      </dgm:prSet>
      <dgm:spPr/>
    </dgm:pt>
    <dgm:pt modelId="{168304BC-4B06-4D4B-86CB-A231264ABD68}" type="pres">
      <dgm:prSet presAssocID="{C03E675D-9F87-456D-BAC2-CD41C34C988A}" presName="rootComposite1" presStyleCnt="0"/>
      <dgm:spPr/>
    </dgm:pt>
    <dgm:pt modelId="{D3163D5A-8968-4581-8B4A-28723F693C85}" type="pres">
      <dgm:prSet presAssocID="{C03E675D-9F87-456D-BAC2-CD41C34C988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704FBD-6039-4E02-9EF3-D14DB8EE427D}" type="pres">
      <dgm:prSet presAssocID="{C03E675D-9F87-456D-BAC2-CD41C34C988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5634599-2F3F-46D5-BCDA-459079696F01}" type="pres">
      <dgm:prSet presAssocID="{C03E675D-9F87-456D-BAC2-CD41C34C988A}" presName="hierChild2" presStyleCnt="0"/>
      <dgm:spPr/>
    </dgm:pt>
    <dgm:pt modelId="{9A0D1227-C506-4857-8FDE-EAF0CFB429EC}" type="pres">
      <dgm:prSet presAssocID="{31344635-0BD5-4547-B0E5-DEE9850AF53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7B70A893-2A54-4A58-A1A9-76F5896513F8}" type="pres">
      <dgm:prSet presAssocID="{3096A275-6D61-45BF-870D-3004142FD711}" presName="hierRoot2" presStyleCnt="0">
        <dgm:presLayoutVars>
          <dgm:hierBranch val="init"/>
        </dgm:presLayoutVars>
      </dgm:prSet>
      <dgm:spPr/>
    </dgm:pt>
    <dgm:pt modelId="{86CA14DF-5A19-4688-A9C4-6A0CE68600AA}" type="pres">
      <dgm:prSet presAssocID="{3096A275-6D61-45BF-870D-3004142FD711}" presName="rootComposite" presStyleCnt="0"/>
      <dgm:spPr/>
    </dgm:pt>
    <dgm:pt modelId="{0BB64FF1-9DD5-4BE9-902E-EB550A5AD0D1}" type="pres">
      <dgm:prSet presAssocID="{3096A275-6D61-45BF-870D-3004142FD71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2BF95A-7EBA-4D7B-8D3A-51470A8EE625}" type="pres">
      <dgm:prSet presAssocID="{3096A275-6D61-45BF-870D-3004142FD711}" presName="rootConnector" presStyleLbl="node2" presStyleIdx="0" presStyleCnt="3"/>
      <dgm:spPr/>
      <dgm:t>
        <a:bodyPr/>
        <a:lstStyle/>
        <a:p>
          <a:endParaRPr lang="ru-RU"/>
        </a:p>
      </dgm:t>
    </dgm:pt>
    <dgm:pt modelId="{2DACC64E-E1A7-4F62-AB66-1A2572260496}" type="pres">
      <dgm:prSet presAssocID="{3096A275-6D61-45BF-870D-3004142FD711}" presName="hierChild4" presStyleCnt="0"/>
      <dgm:spPr/>
    </dgm:pt>
    <dgm:pt modelId="{0F5EEB08-2C2F-427E-8370-E73486B3B34A}" type="pres">
      <dgm:prSet presAssocID="{3096A275-6D61-45BF-870D-3004142FD711}" presName="hierChild5" presStyleCnt="0"/>
      <dgm:spPr/>
    </dgm:pt>
    <dgm:pt modelId="{612487F6-BC0C-4D0C-95A3-091E4A29AF72}" type="pres">
      <dgm:prSet presAssocID="{BFC63FE8-EEEB-4FA7-85AE-84B5CE248579}" presName="Name37" presStyleLbl="parChTrans1D2" presStyleIdx="1" presStyleCnt="3"/>
      <dgm:spPr/>
      <dgm:t>
        <a:bodyPr/>
        <a:lstStyle/>
        <a:p>
          <a:endParaRPr lang="ru-RU"/>
        </a:p>
      </dgm:t>
    </dgm:pt>
    <dgm:pt modelId="{DB392835-24D8-4C77-ADA7-04DD549B47A1}" type="pres">
      <dgm:prSet presAssocID="{4BB40CB3-4D94-4BDC-A9DE-CF0433C2CBC7}" presName="hierRoot2" presStyleCnt="0">
        <dgm:presLayoutVars>
          <dgm:hierBranch val="init"/>
        </dgm:presLayoutVars>
      </dgm:prSet>
      <dgm:spPr/>
    </dgm:pt>
    <dgm:pt modelId="{CE2C8AEF-FE05-47EB-B300-E5C8E9176109}" type="pres">
      <dgm:prSet presAssocID="{4BB40CB3-4D94-4BDC-A9DE-CF0433C2CBC7}" presName="rootComposite" presStyleCnt="0"/>
      <dgm:spPr/>
    </dgm:pt>
    <dgm:pt modelId="{25AD0660-8AAF-4F25-A952-F25CF178B7C7}" type="pres">
      <dgm:prSet presAssocID="{4BB40CB3-4D94-4BDC-A9DE-CF0433C2CBC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A4CE62C-C747-4EBB-A1F4-0D356199596D}" type="pres">
      <dgm:prSet presAssocID="{4BB40CB3-4D94-4BDC-A9DE-CF0433C2CBC7}" presName="rootConnector" presStyleLbl="node2" presStyleIdx="1" presStyleCnt="3"/>
      <dgm:spPr/>
      <dgm:t>
        <a:bodyPr/>
        <a:lstStyle/>
        <a:p>
          <a:endParaRPr lang="ru-RU"/>
        </a:p>
      </dgm:t>
    </dgm:pt>
    <dgm:pt modelId="{29347D1E-330B-4D75-89DE-E58809BB1F53}" type="pres">
      <dgm:prSet presAssocID="{4BB40CB3-4D94-4BDC-A9DE-CF0433C2CBC7}" presName="hierChild4" presStyleCnt="0"/>
      <dgm:spPr/>
    </dgm:pt>
    <dgm:pt modelId="{4C0D589A-1693-451F-AB46-D2E671444CB1}" type="pres">
      <dgm:prSet presAssocID="{4BB40CB3-4D94-4BDC-A9DE-CF0433C2CBC7}" presName="hierChild5" presStyleCnt="0"/>
      <dgm:spPr/>
    </dgm:pt>
    <dgm:pt modelId="{50FB2D27-9072-4493-9BA6-627CCF457062}" type="pres">
      <dgm:prSet presAssocID="{9E21349A-59FD-401E-A6EC-919CE70AEBD6}" presName="Name37" presStyleLbl="parChTrans1D2" presStyleIdx="2" presStyleCnt="3"/>
      <dgm:spPr/>
      <dgm:t>
        <a:bodyPr/>
        <a:lstStyle/>
        <a:p>
          <a:endParaRPr lang="ru-RU"/>
        </a:p>
      </dgm:t>
    </dgm:pt>
    <dgm:pt modelId="{02D4769C-0386-47E4-A99E-7710BCE5CD47}" type="pres">
      <dgm:prSet presAssocID="{BB535C60-E116-4510-9C07-F18CBBD66285}" presName="hierRoot2" presStyleCnt="0">
        <dgm:presLayoutVars>
          <dgm:hierBranch val="init"/>
        </dgm:presLayoutVars>
      </dgm:prSet>
      <dgm:spPr/>
    </dgm:pt>
    <dgm:pt modelId="{E5F9D4F1-0A6F-4290-9E4C-7294AD679EFF}" type="pres">
      <dgm:prSet presAssocID="{BB535C60-E116-4510-9C07-F18CBBD66285}" presName="rootComposite" presStyleCnt="0"/>
      <dgm:spPr/>
    </dgm:pt>
    <dgm:pt modelId="{31622EC1-AD24-49D3-9611-3F456464D0B9}" type="pres">
      <dgm:prSet presAssocID="{BB535C60-E116-4510-9C07-F18CBBD6628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66A785-9ACD-41AF-86E4-4DF45AC1D676}" type="pres">
      <dgm:prSet presAssocID="{BB535C60-E116-4510-9C07-F18CBBD66285}" presName="rootConnector" presStyleLbl="node2" presStyleIdx="2" presStyleCnt="3"/>
      <dgm:spPr/>
      <dgm:t>
        <a:bodyPr/>
        <a:lstStyle/>
        <a:p>
          <a:endParaRPr lang="ru-RU"/>
        </a:p>
      </dgm:t>
    </dgm:pt>
    <dgm:pt modelId="{DD04F269-41CC-49BE-B5E1-E23DE77531E6}" type="pres">
      <dgm:prSet presAssocID="{BB535C60-E116-4510-9C07-F18CBBD66285}" presName="hierChild4" presStyleCnt="0"/>
      <dgm:spPr/>
    </dgm:pt>
    <dgm:pt modelId="{7AA633D2-47CC-411A-88CA-01994ECB6391}" type="pres">
      <dgm:prSet presAssocID="{BB535C60-E116-4510-9C07-F18CBBD66285}" presName="hierChild5" presStyleCnt="0"/>
      <dgm:spPr/>
    </dgm:pt>
    <dgm:pt modelId="{296E7D42-0ECB-477A-8334-4EF5F560BAA8}" type="pres">
      <dgm:prSet presAssocID="{C03E675D-9F87-456D-BAC2-CD41C34C988A}" presName="hierChild3" presStyleCnt="0"/>
      <dgm:spPr/>
    </dgm:pt>
  </dgm:ptLst>
  <dgm:cxnLst>
    <dgm:cxn modelId="{C6D03E92-B81D-4416-8A08-EF37461B5E87}" type="presOf" srcId="{C03E675D-9F87-456D-BAC2-CD41C34C988A}" destId="{46704FBD-6039-4E02-9EF3-D14DB8EE427D}" srcOrd="1" destOrd="0" presId="urn:microsoft.com/office/officeart/2005/8/layout/orgChart1"/>
    <dgm:cxn modelId="{65FB3D96-6A3B-4087-BCE8-D161D94E0EBB}" type="presOf" srcId="{9E21349A-59FD-401E-A6EC-919CE70AEBD6}" destId="{50FB2D27-9072-4493-9BA6-627CCF457062}" srcOrd="0" destOrd="0" presId="urn:microsoft.com/office/officeart/2005/8/layout/orgChart1"/>
    <dgm:cxn modelId="{C04ED54D-9039-419A-AC38-4EA638ED5B34}" type="presOf" srcId="{31344635-0BD5-4547-B0E5-DEE9850AF53C}" destId="{9A0D1227-C506-4857-8FDE-EAF0CFB429EC}" srcOrd="0" destOrd="0" presId="urn:microsoft.com/office/officeart/2005/8/layout/orgChart1"/>
    <dgm:cxn modelId="{B5E3EC3C-E472-4F30-9A8C-58B558881712}" type="presOf" srcId="{BB535C60-E116-4510-9C07-F18CBBD66285}" destId="{6966A785-9ACD-41AF-86E4-4DF45AC1D676}" srcOrd="1" destOrd="0" presId="urn:microsoft.com/office/officeart/2005/8/layout/orgChart1"/>
    <dgm:cxn modelId="{7788C899-4D3B-4741-B6BB-3F557C195F71}" srcId="{C03E675D-9F87-456D-BAC2-CD41C34C988A}" destId="{BB535C60-E116-4510-9C07-F18CBBD66285}" srcOrd="2" destOrd="0" parTransId="{9E21349A-59FD-401E-A6EC-919CE70AEBD6}" sibTransId="{21794D7A-E159-4012-9AA7-9D141FC840E0}"/>
    <dgm:cxn modelId="{672A98EB-D056-4D63-8B70-788F84996155}" type="presOf" srcId="{3096A275-6D61-45BF-870D-3004142FD711}" destId="{0BB64FF1-9DD5-4BE9-902E-EB550A5AD0D1}" srcOrd="0" destOrd="0" presId="urn:microsoft.com/office/officeart/2005/8/layout/orgChart1"/>
    <dgm:cxn modelId="{C7463B4E-64F9-4530-AB8F-75F6D105946C}" srcId="{8F207AB9-843B-4CD0-9B9F-7943445FB77E}" destId="{C03E675D-9F87-456D-BAC2-CD41C34C988A}" srcOrd="0" destOrd="0" parTransId="{4079A2AB-DA6B-4A51-9A37-3E0326BE04B3}" sibTransId="{5BB18FF2-6923-494D-94F1-AA6F15D3C744}"/>
    <dgm:cxn modelId="{E8C14ACF-F43B-49E0-90D7-B02E9458A942}" type="presOf" srcId="{BB535C60-E116-4510-9C07-F18CBBD66285}" destId="{31622EC1-AD24-49D3-9611-3F456464D0B9}" srcOrd="0" destOrd="0" presId="urn:microsoft.com/office/officeart/2005/8/layout/orgChart1"/>
    <dgm:cxn modelId="{ECE0F9AC-3367-493A-A93C-DE1C25663436}" srcId="{C03E675D-9F87-456D-BAC2-CD41C34C988A}" destId="{4BB40CB3-4D94-4BDC-A9DE-CF0433C2CBC7}" srcOrd="1" destOrd="0" parTransId="{BFC63FE8-EEEB-4FA7-85AE-84B5CE248579}" sibTransId="{11098ADE-6E52-4C4F-B869-E3121F054D0A}"/>
    <dgm:cxn modelId="{B9776BFE-D0CA-4C5B-B30B-4D876260D911}" type="presOf" srcId="{BFC63FE8-EEEB-4FA7-85AE-84B5CE248579}" destId="{612487F6-BC0C-4D0C-95A3-091E4A29AF72}" srcOrd="0" destOrd="0" presId="urn:microsoft.com/office/officeart/2005/8/layout/orgChart1"/>
    <dgm:cxn modelId="{004D4B87-32A4-40AC-972B-6C7EE49E9361}" type="presOf" srcId="{C03E675D-9F87-456D-BAC2-CD41C34C988A}" destId="{D3163D5A-8968-4581-8B4A-28723F693C85}" srcOrd="0" destOrd="0" presId="urn:microsoft.com/office/officeart/2005/8/layout/orgChart1"/>
    <dgm:cxn modelId="{C07B3AF2-E410-4C92-B394-73629320F01B}" type="presOf" srcId="{4BB40CB3-4D94-4BDC-A9DE-CF0433C2CBC7}" destId="{BA4CE62C-C747-4EBB-A1F4-0D356199596D}" srcOrd="1" destOrd="0" presId="urn:microsoft.com/office/officeart/2005/8/layout/orgChart1"/>
    <dgm:cxn modelId="{C33B11BE-50DE-437A-B378-6C9E56D99C80}" type="presOf" srcId="{8F207AB9-843B-4CD0-9B9F-7943445FB77E}" destId="{C6271AFA-4527-4A51-883C-B6DF936BAD42}" srcOrd="0" destOrd="0" presId="urn:microsoft.com/office/officeart/2005/8/layout/orgChart1"/>
    <dgm:cxn modelId="{9FAE02AD-BBA8-4D21-A7C8-73E83DF2299F}" type="presOf" srcId="{4BB40CB3-4D94-4BDC-A9DE-CF0433C2CBC7}" destId="{25AD0660-8AAF-4F25-A952-F25CF178B7C7}" srcOrd="0" destOrd="0" presId="urn:microsoft.com/office/officeart/2005/8/layout/orgChart1"/>
    <dgm:cxn modelId="{7F073FC1-E2BE-44D4-B45D-A8FB9617401C}" type="presOf" srcId="{3096A275-6D61-45BF-870D-3004142FD711}" destId="{3E2BF95A-7EBA-4D7B-8D3A-51470A8EE625}" srcOrd="1" destOrd="0" presId="urn:microsoft.com/office/officeart/2005/8/layout/orgChart1"/>
    <dgm:cxn modelId="{E563FECE-0AD6-4CAB-9AEA-5D159F185509}" srcId="{C03E675D-9F87-456D-BAC2-CD41C34C988A}" destId="{3096A275-6D61-45BF-870D-3004142FD711}" srcOrd="0" destOrd="0" parTransId="{31344635-0BD5-4547-B0E5-DEE9850AF53C}" sibTransId="{C7E36719-BC76-4A04-9F0E-720F11515C34}"/>
    <dgm:cxn modelId="{83D2A971-85AA-4177-8DA4-4ACB1567C42D}" type="presParOf" srcId="{C6271AFA-4527-4A51-883C-B6DF936BAD42}" destId="{7EA7CB85-6AB0-4FC5-9CCE-967A4123BEE0}" srcOrd="0" destOrd="0" presId="urn:microsoft.com/office/officeart/2005/8/layout/orgChart1"/>
    <dgm:cxn modelId="{DCDC7BF8-B6AD-40C8-B4A7-ED40A3728F06}" type="presParOf" srcId="{7EA7CB85-6AB0-4FC5-9CCE-967A4123BEE0}" destId="{168304BC-4B06-4D4B-86CB-A231264ABD68}" srcOrd="0" destOrd="0" presId="urn:microsoft.com/office/officeart/2005/8/layout/orgChart1"/>
    <dgm:cxn modelId="{13196DB2-7A43-4FAC-9189-CBE2E1628434}" type="presParOf" srcId="{168304BC-4B06-4D4B-86CB-A231264ABD68}" destId="{D3163D5A-8968-4581-8B4A-28723F693C85}" srcOrd="0" destOrd="0" presId="urn:microsoft.com/office/officeart/2005/8/layout/orgChart1"/>
    <dgm:cxn modelId="{D3BF5BF5-C1D4-49EE-A109-62735CBC4F85}" type="presParOf" srcId="{168304BC-4B06-4D4B-86CB-A231264ABD68}" destId="{46704FBD-6039-4E02-9EF3-D14DB8EE427D}" srcOrd="1" destOrd="0" presId="urn:microsoft.com/office/officeart/2005/8/layout/orgChart1"/>
    <dgm:cxn modelId="{89B15E8F-4256-4D68-A2B0-425DB2967C10}" type="presParOf" srcId="{7EA7CB85-6AB0-4FC5-9CCE-967A4123BEE0}" destId="{75634599-2F3F-46D5-BCDA-459079696F01}" srcOrd="1" destOrd="0" presId="urn:microsoft.com/office/officeart/2005/8/layout/orgChart1"/>
    <dgm:cxn modelId="{092364E2-619E-4D4B-B59C-33F402E0893B}" type="presParOf" srcId="{75634599-2F3F-46D5-BCDA-459079696F01}" destId="{9A0D1227-C506-4857-8FDE-EAF0CFB429EC}" srcOrd="0" destOrd="0" presId="urn:microsoft.com/office/officeart/2005/8/layout/orgChart1"/>
    <dgm:cxn modelId="{C0874FFB-90D2-4279-A2F5-5E5D415FFFB9}" type="presParOf" srcId="{75634599-2F3F-46D5-BCDA-459079696F01}" destId="{7B70A893-2A54-4A58-A1A9-76F5896513F8}" srcOrd="1" destOrd="0" presId="urn:microsoft.com/office/officeart/2005/8/layout/orgChart1"/>
    <dgm:cxn modelId="{28CBDD20-0DDF-45EF-A473-F06757FCEB05}" type="presParOf" srcId="{7B70A893-2A54-4A58-A1A9-76F5896513F8}" destId="{86CA14DF-5A19-4688-A9C4-6A0CE68600AA}" srcOrd="0" destOrd="0" presId="urn:microsoft.com/office/officeart/2005/8/layout/orgChart1"/>
    <dgm:cxn modelId="{4FD095F7-A120-41EB-8A04-A24C8D401DD9}" type="presParOf" srcId="{86CA14DF-5A19-4688-A9C4-6A0CE68600AA}" destId="{0BB64FF1-9DD5-4BE9-902E-EB550A5AD0D1}" srcOrd="0" destOrd="0" presId="urn:microsoft.com/office/officeart/2005/8/layout/orgChart1"/>
    <dgm:cxn modelId="{38668890-49C1-41AE-AB92-0A385BBD2C58}" type="presParOf" srcId="{86CA14DF-5A19-4688-A9C4-6A0CE68600AA}" destId="{3E2BF95A-7EBA-4D7B-8D3A-51470A8EE625}" srcOrd="1" destOrd="0" presId="urn:microsoft.com/office/officeart/2005/8/layout/orgChart1"/>
    <dgm:cxn modelId="{4C5BB985-9306-4D91-AC70-8E72660FAA4B}" type="presParOf" srcId="{7B70A893-2A54-4A58-A1A9-76F5896513F8}" destId="{2DACC64E-E1A7-4F62-AB66-1A2572260496}" srcOrd="1" destOrd="0" presId="urn:microsoft.com/office/officeart/2005/8/layout/orgChart1"/>
    <dgm:cxn modelId="{B37B250B-BE5B-462C-8659-62BD0376459F}" type="presParOf" srcId="{7B70A893-2A54-4A58-A1A9-76F5896513F8}" destId="{0F5EEB08-2C2F-427E-8370-E73486B3B34A}" srcOrd="2" destOrd="0" presId="urn:microsoft.com/office/officeart/2005/8/layout/orgChart1"/>
    <dgm:cxn modelId="{6425B05D-0529-4052-98D9-103312FC9FD7}" type="presParOf" srcId="{75634599-2F3F-46D5-BCDA-459079696F01}" destId="{612487F6-BC0C-4D0C-95A3-091E4A29AF72}" srcOrd="2" destOrd="0" presId="urn:microsoft.com/office/officeart/2005/8/layout/orgChart1"/>
    <dgm:cxn modelId="{67487F4D-7189-4802-87EC-200B73FB34DC}" type="presParOf" srcId="{75634599-2F3F-46D5-BCDA-459079696F01}" destId="{DB392835-24D8-4C77-ADA7-04DD549B47A1}" srcOrd="3" destOrd="0" presId="urn:microsoft.com/office/officeart/2005/8/layout/orgChart1"/>
    <dgm:cxn modelId="{38AE7E9E-978A-4EB0-AA16-6D77CA55D007}" type="presParOf" srcId="{DB392835-24D8-4C77-ADA7-04DD549B47A1}" destId="{CE2C8AEF-FE05-47EB-B300-E5C8E9176109}" srcOrd="0" destOrd="0" presId="urn:microsoft.com/office/officeart/2005/8/layout/orgChart1"/>
    <dgm:cxn modelId="{97E5AF65-DD2E-46FE-8919-C4407662AED9}" type="presParOf" srcId="{CE2C8AEF-FE05-47EB-B300-E5C8E9176109}" destId="{25AD0660-8AAF-4F25-A952-F25CF178B7C7}" srcOrd="0" destOrd="0" presId="urn:microsoft.com/office/officeart/2005/8/layout/orgChart1"/>
    <dgm:cxn modelId="{64DF59CC-584B-42A4-AB34-42A6604FA974}" type="presParOf" srcId="{CE2C8AEF-FE05-47EB-B300-E5C8E9176109}" destId="{BA4CE62C-C747-4EBB-A1F4-0D356199596D}" srcOrd="1" destOrd="0" presId="urn:microsoft.com/office/officeart/2005/8/layout/orgChart1"/>
    <dgm:cxn modelId="{C0CBA298-3F8F-4E5C-BFA6-EC4F31C56634}" type="presParOf" srcId="{DB392835-24D8-4C77-ADA7-04DD549B47A1}" destId="{29347D1E-330B-4D75-89DE-E58809BB1F53}" srcOrd="1" destOrd="0" presId="urn:microsoft.com/office/officeart/2005/8/layout/orgChart1"/>
    <dgm:cxn modelId="{717741B2-D8BD-48FC-8F0C-F904AFCF1DF1}" type="presParOf" srcId="{DB392835-24D8-4C77-ADA7-04DD549B47A1}" destId="{4C0D589A-1693-451F-AB46-D2E671444CB1}" srcOrd="2" destOrd="0" presId="urn:microsoft.com/office/officeart/2005/8/layout/orgChart1"/>
    <dgm:cxn modelId="{6204032B-4849-4D18-917D-8341402F173A}" type="presParOf" srcId="{75634599-2F3F-46D5-BCDA-459079696F01}" destId="{50FB2D27-9072-4493-9BA6-627CCF457062}" srcOrd="4" destOrd="0" presId="urn:microsoft.com/office/officeart/2005/8/layout/orgChart1"/>
    <dgm:cxn modelId="{EC421A13-85E4-41F2-B3F3-FC99B5D3438B}" type="presParOf" srcId="{75634599-2F3F-46D5-BCDA-459079696F01}" destId="{02D4769C-0386-47E4-A99E-7710BCE5CD47}" srcOrd="5" destOrd="0" presId="urn:microsoft.com/office/officeart/2005/8/layout/orgChart1"/>
    <dgm:cxn modelId="{E68CA419-ACC5-4BDE-8170-CD09B34624EF}" type="presParOf" srcId="{02D4769C-0386-47E4-A99E-7710BCE5CD47}" destId="{E5F9D4F1-0A6F-4290-9E4C-7294AD679EFF}" srcOrd="0" destOrd="0" presId="urn:microsoft.com/office/officeart/2005/8/layout/orgChart1"/>
    <dgm:cxn modelId="{8742724D-F50A-406D-BC91-C81D478125DC}" type="presParOf" srcId="{E5F9D4F1-0A6F-4290-9E4C-7294AD679EFF}" destId="{31622EC1-AD24-49D3-9611-3F456464D0B9}" srcOrd="0" destOrd="0" presId="urn:microsoft.com/office/officeart/2005/8/layout/orgChart1"/>
    <dgm:cxn modelId="{AB113A80-6752-4F94-B9D8-731A734559BF}" type="presParOf" srcId="{E5F9D4F1-0A6F-4290-9E4C-7294AD679EFF}" destId="{6966A785-9ACD-41AF-86E4-4DF45AC1D676}" srcOrd="1" destOrd="0" presId="urn:microsoft.com/office/officeart/2005/8/layout/orgChart1"/>
    <dgm:cxn modelId="{523E24FC-65E6-4AEC-8023-A16A21F25047}" type="presParOf" srcId="{02D4769C-0386-47E4-A99E-7710BCE5CD47}" destId="{DD04F269-41CC-49BE-B5E1-E23DE77531E6}" srcOrd="1" destOrd="0" presId="urn:microsoft.com/office/officeart/2005/8/layout/orgChart1"/>
    <dgm:cxn modelId="{734DDA41-22E2-4032-A42B-BFCA915137F0}" type="presParOf" srcId="{02D4769C-0386-47E4-A99E-7710BCE5CD47}" destId="{7AA633D2-47CC-411A-88CA-01994ECB6391}" srcOrd="2" destOrd="0" presId="urn:microsoft.com/office/officeart/2005/8/layout/orgChart1"/>
    <dgm:cxn modelId="{B2E8CA61-4C11-46AF-AEBE-191B0F4E19DF}" type="presParOf" srcId="{7EA7CB85-6AB0-4FC5-9CCE-967A4123BEE0}" destId="{296E7D42-0ECB-477A-8334-4EF5F560BA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9F83E9-2505-4F79-A249-8B06F31B200D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9204062-ADD0-43C3-B70A-6688FC285E2A}">
      <dgm:prSet phldrT="[Текст]"/>
      <dgm:spPr/>
      <dgm:t>
        <a:bodyPr/>
        <a:lstStyle/>
        <a:p>
          <a:r>
            <a:rPr lang="ru-RU" dirty="0" smtClean="0"/>
            <a:t>Ребенок</a:t>
          </a:r>
          <a:endParaRPr lang="ru-RU" dirty="0"/>
        </a:p>
      </dgm:t>
    </dgm:pt>
    <dgm:pt modelId="{4F4F4BD2-E932-4D14-9913-74B31B47B359}" type="parTrans" cxnId="{40E4A36F-D1D7-4DCD-AFC6-ADBC71E627F8}">
      <dgm:prSet/>
      <dgm:spPr/>
      <dgm:t>
        <a:bodyPr/>
        <a:lstStyle/>
        <a:p>
          <a:endParaRPr lang="ru-RU"/>
        </a:p>
      </dgm:t>
    </dgm:pt>
    <dgm:pt modelId="{C309E378-647E-4331-A800-C8ACC93FAA72}" type="sibTrans" cxnId="{40E4A36F-D1D7-4DCD-AFC6-ADBC71E627F8}">
      <dgm:prSet/>
      <dgm:spPr/>
      <dgm:t>
        <a:bodyPr/>
        <a:lstStyle/>
        <a:p>
          <a:endParaRPr lang="ru-RU"/>
        </a:p>
      </dgm:t>
    </dgm:pt>
    <dgm:pt modelId="{94D231F4-D2AD-4FCF-94F7-43C2606B5B7D}">
      <dgm:prSet phldrT="[Текст]" custT="1"/>
      <dgm:spPr/>
      <dgm:t>
        <a:bodyPr/>
        <a:lstStyle/>
        <a:p>
          <a:r>
            <a:rPr lang="ru-RU" sz="1300" dirty="0" smtClean="0"/>
            <a:t>Специалист</a:t>
          </a:r>
          <a:endParaRPr lang="ru-RU" sz="1300" dirty="0"/>
        </a:p>
      </dgm:t>
    </dgm:pt>
    <dgm:pt modelId="{B72F6E4C-CD3B-4A2C-9993-95B1C7EEF652}" type="parTrans" cxnId="{AA1D82DA-3F65-4698-97FF-07329A020F4A}">
      <dgm:prSet/>
      <dgm:spPr/>
      <dgm:t>
        <a:bodyPr/>
        <a:lstStyle/>
        <a:p>
          <a:endParaRPr lang="ru-RU"/>
        </a:p>
      </dgm:t>
    </dgm:pt>
    <dgm:pt modelId="{AF6B6B11-1528-4240-8813-169DB78632D8}" type="sibTrans" cxnId="{AA1D82DA-3F65-4698-97FF-07329A020F4A}">
      <dgm:prSet/>
      <dgm:spPr/>
      <dgm:t>
        <a:bodyPr/>
        <a:lstStyle/>
        <a:p>
          <a:endParaRPr lang="ru-RU"/>
        </a:p>
      </dgm:t>
    </dgm:pt>
    <dgm:pt modelId="{454D2CB3-5F21-4D5F-AD2A-27BE9EA66B2D}">
      <dgm:prSet phldrT="[Текст]" custT="1"/>
      <dgm:spPr/>
      <dgm:t>
        <a:bodyPr/>
        <a:lstStyle/>
        <a:p>
          <a:r>
            <a:rPr lang="ru-RU" sz="1300" dirty="0" smtClean="0"/>
            <a:t>Родитель</a:t>
          </a:r>
          <a:endParaRPr lang="ru-RU" sz="1300" dirty="0"/>
        </a:p>
      </dgm:t>
    </dgm:pt>
    <dgm:pt modelId="{59D74D3D-54EC-4281-826C-31D8BA11EC4D}" type="sibTrans" cxnId="{D3BB46D1-7729-4FA5-AE0F-A7DBD56E8BF2}">
      <dgm:prSet/>
      <dgm:spPr/>
      <dgm:t>
        <a:bodyPr/>
        <a:lstStyle/>
        <a:p>
          <a:endParaRPr lang="ru-RU"/>
        </a:p>
      </dgm:t>
    </dgm:pt>
    <dgm:pt modelId="{D3CA2480-0936-4582-9E2D-103C8E97EB80}" type="parTrans" cxnId="{D3BB46D1-7729-4FA5-AE0F-A7DBD56E8BF2}">
      <dgm:prSet/>
      <dgm:spPr/>
      <dgm:t>
        <a:bodyPr/>
        <a:lstStyle/>
        <a:p>
          <a:endParaRPr lang="ru-RU"/>
        </a:p>
      </dgm:t>
    </dgm:pt>
    <dgm:pt modelId="{7FD87E30-A712-4FF7-A282-48436444B926}" type="pres">
      <dgm:prSet presAssocID="{529F83E9-2505-4F79-A249-8B06F31B200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2FB240-9622-43DA-9700-A01E3A89B6CD}" type="pres">
      <dgm:prSet presAssocID="{529F83E9-2505-4F79-A249-8B06F31B200D}" presName="radial" presStyleCnt="0">
        <dgm:presLayoutVars>
          <dgm:animLvl val="ctr"/>
        </dgm:presLayoutVars>
      </dgm:prSet>
      <dgm:spPr/>
    </dgm:pt>
    <dgm:pt modelId="{94D23ACE-17B5-46F5-A494-A93269AB8D41}" type="pres">
      <dgm:prSet presAssocID="{69204062-ADD0-43C3-B70A-6688FC285E2A}" presName="centerShape" presStyleLbl="vennNode1" presStyleIdx="0" presStyleCnt="3"/>
      <dgm:spPr/>
      <dgm:t>
        <a:bodyPr/>
        <a:lstStyle/>
        <a:p>
          <a:endParaRPr lang="ru-RU"/>
        </a:p>
      </dgm:t>
    </dgm:pt>
    <dgm:pt modelId="{DFEC3243-1B8A-4DF8-9E0C-4828239A95F0}" type="pres">
      <dgm:prSet presAssocID="{94D231F4-D2AD-4FCF-94F7-43C2606B5B7D}" presName="node" presStyleLbl="vennNode1" presStyleIdx="1" presStyleCnt="3" custScaleX="123222" custScaleY="128467" custRadScaleRad="110346" custRadScaleInc="-538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610C76-4984-4359-9DBB-E4B720CDA9D5}" type="pres">
      <dgm:prSet presAssocID="{454D2CB3-5F21-4D5F-AD2A-27BE9EA66B2D}" presName="node" presStyleLbl="vennNode1" presStyleIdx="2" presStyleCnt="3" custScaleX="122294" custScaleY="131988" custRadScaleRad="110349" custRadScaleInc="-47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1D82DA-3F65-4698-97FF-07329A020F4A}" srcId="{69204062-ADD0-43C3-B70A-6688FC285E2A}" destId="{94D231F4-D2AD-4FCF-94F7-43C2606B5B7D}" srcOrd="0" destOrd="0" parTransId="{B72F6E4C-CD3B-4A2C-9993-95B1C7EEF652}" sibTransId="{AF6B6B11-1528-4240-8813-169DB78632D8}"/>
    <dgm:cxn modelId="{40E4A36F-D1D7-4DCD-AFC6-ADBC71E627F8}" srcId="{529F83E9-2505-4F79-A249-8B06F31B200D}" destId="{69204062-ADD0-43C3-B70A-6688FC285E2A}" srcOrd="0" destOrd="0" parTransId="{4F4F4BD2-E932-4D14-9913-74B31B47B359}" sibTransId="{C309E378-647E-4331-A800-C8ACC93FAA72}"/>
    <dgm:cxn modelId="{A375850B-6117-4316-B77E-60B5B26DBE04}" type="presOf" srcId="{529F83E9-2505-4F79-A249-8B06F31B200D}" destId="{7FD87E30-A712-4FF7-A282-48436444B926}" srcOrd="0" destOrd="0" presId="urn:microsoft.com/office/officeart/2005/8/layout/radial3"/>
    <dgm:cxn modelId="{B65D0F9B-F730-471A-AD40-27A039201239}" type="presOf" srcId="{94D231F4-D2AD-4FCF-94F7-43C2606B5B7D}" destId="{DFEC3243-1B8A-4DF8-9E0C-4828239A95F0}" srcOrd="0" destOrd="0" presId="urn:microsoft.com/office/officeart/2005/8/layout/radial3"/>
    <dgm:cxn modelId="{D3BB46D1-7729-4FA5-AE0F-A7DBD56E8BF2}" srcId="{69204062-ADD0-43C3-B70A-6688FC285E2A}" destId="{454D2CB3-5F21-4D5F-AD2A-27BE9EA66B2D}" srcOrd="1" destOrd="0" parTransId="{D3CA2480-0936-4582-9E2D-103C8E97EB80}" sibTransId="{59D74D3D-54EC-4281-826C-31D8BA11EC4D}"/>
    <dgm:cxn modelId="{E93178EC-0565-4F56-A6DF-3366854A6F25}" type="presOf" srcId="{454D2CB3-5F21-4D5F-AD2A-27BE9EA66B2D}" destId="{CA610C76-4984-4359-9DBB-E4B720CDA9D5}" srcOrd="0" destOrd="0" presId="urn:microsoft.com/office/officeart/2005/8/layout/radial3"/>
    <dgm:cxn modelId="{1D27150B-8706-4747-ACC2-9E48F97D785C}" type="presOf" srcId="{69204062-ADD0-43C3-B70A-6688FC285E2A}" destId="{94D23ACE-17B5-46F5-A494-A93269AB8D41}" srcOrd="0" destOrd="0" presId="urn:microsoft.com/office/officeart/2005/8/layout/radial3"/>
    <dgm:cxn modelId="{EF1832E6-5351-47AA-8B4D-5A7D087381BC}" type="presParOf" srcId="{7FD87E30-A712-4FF7-A282-48436444B926}" destId="{092FB240-9622-43DA-9700-A01E3A89B6CD}" srcOrd="0" destOrd="0" presId="urn:microsoft.com/office/officeart/2005/8/layout/radial3"/>
    <dgm:cxn modelId="{290223CE-0A75-40B0-B083-F7775DFB5132}" type="presParOf" srcId="{092FB240-9622-43DA-9700-A01E3A89B6CD}" destId="{94D23ACE-17B5-46F5-A494-A93269AB8D41}" srcOrd="0" destOrd="0" presId="urn:microsoft.com/office/officeart/2005/8/layout/radial3"/>
    <dgm:cxn modelId="{8BA56626-3A81-430F-BA28-6B888E86B3F7}" type="presParOf" srcId="{092FB240-9622-43DA-9700-A01E3A89B6CD}" destId="{DFEC3243-1B8A-4DF8-9E0C-4828239A95F0}" srcOrd="1" destOrd="0" presId="urn:microsoft.com/office/officeart/2005/8/layout/radial3"/>
    <dgm:cxn modelId="{9D8BDC2D-5356-4D8B-82A9-93866430F856}" type="presParOf" srcId="{092FB240-9622-43DA-9700-A01E3A89B6CD}" destId="{CA610C76-4984-4359-9DBB-E4B720CDA9D5}" srcOrd="2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B2D27-9072-4493-9BA6-627CCF457062}">
      <dsp:nvSpPr>
        <dsp:cNvPr id="0" name=""/>
        <dsp:cNvSpPr/>
      </dsp:nvSpPr>
      <dsp:spPr>
        <a:xfrm>
          <a:off x="2606040" y="2099876"/>
          <a:ext cx="1843792" cy="319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998"/>
              </a:lnTo>
              <a:lnTo>
                <a:pt x="1843792" y="159998"/>
              </a:lnTo>
              <a:lnTo>
                <a:pt x="1843792" y="31999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2487F6-BC0C-4D0C-95A3-091E4A29AF72}">
      <dsp:nvSpPr>
        <dsp:cNvPr id="0" name=""/>
        <dsp:cNvSpPr/>
      </dsp:nvSpPr>
      <dsp:spPr>
        <a:xfrm>
          <a:off x="2560320" y="2099876"/>
          <a:ext cx="91440" cy="3199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999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D1227-C506-4857-8FDE-EAF0CFB429EC}">
      <dsp:nvSpPr>
        <dsp:cNvPr id="0" name=""/>
        <dsp:cNvSpPr/>
      </dsp:nvSpPr>
      <dsp:spPr>
        <a:xfrm>
          <a:off x="762247" y="2099876"/>
          <a:ext cx="1843792" cy="319997"/>
        </a:xfrm>
        <a:custGeom>
          <a:avLst/>
          <a:gdLst/>
          <a:ahLst/>
          <a:cxnLst/>
          <a:rect l="0" t="0" r="0" b="0"/>
          <a:pathLst>
            <a:path>
              <a:moveTo>
                <a:pt x="1843792" y="0"/>
              </a:moveTo>
              <a:lnTo>
                <a:pt x="1843792" y="159998"/>
              </a:lnTo>
              <a:lnTo>
                <a:pt x="0" y="159998"/>
              </a:lnTo>
              <a:lnTo>
                <a:pt x="0" y="31999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163D5A-8968-4581-8B4A-28723F693C85}">
      <dsp:nvSpPr>
        <dsp:cNvPr id="0" name=""/>
        <dsp:cNvSpPr/>
      </dsp:nvSpPr>
      <dsp:spPr>
        <a:xfrm>
          <a:off x="1844142" y="1337978"/>
          <a:ext cx="1523795" cy="7618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ГРЦ «РОСТОК»</a:t>
          </a:r>
          <a:endParaRPr lang="ru-RU" sz="1400" kern="1200" dirty="0"/>
        </a:p>
      </dsp:txBody>
      <dsp:txXfrm>
        <a:off x="1844142" y="1337978"/>
        <a:ext cx="1523795" cy="761897"/>
      </dsp:txXfrm>
    </dsp:sp>
    <dsp:sp modelId="{0BB64FF1-9DD5-4BE9-902E-EB550A5AD0D1}">
      <dsp:nvSpPr>
        <dsp:cNvPr id="0" name=""/>
        <dsp:cNvSpPr/>
      </dsp:nvSpPr>
      <dsp:spPr>
        <a:xfrm>
          <a:off x="349" y="2419873"/>
          <a:ext cx="1523795" cy="7618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Адаптационные группы</a:t>
          </a:r>
          <a:endParaRPr lang="ru-RU" sz="1400" kern="1200" dirty="0"/>
        </a:p>
      </dsp:txBody>
      <dsp:txXfrm>
        <a:off x="349" y="2419873"/>
        <a:ext cx="1523795" cy="761897"/>
      </dsp:txXfrm>
    </dsp:sp>
    <dsp:sp modelId="{25AD0660-8AAF-4F25-A952-F25CF178B7C7}">
      <dsp:nvSpPr>
        <dsp:cNvPr id="0" name=""/>
        <dsp:cNvSpPr/>
      </dsp:nvSpPr>
      <dsp:spPr>
        <a:xfrm>
          <a:off x="1844142" y="2419873"/>
          <a:ext cx="1523795" cy="7618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Ресурсный класс</a:t>
          </a:r>
          <a:endParaRPr lang="ru-RU" sz="1400" kern="1200" dirty="0"/>
        </a:p>
      </dsp:txBody>
      <dsp:txXfrm>
        <a:off x="1844142" y="2419873"/>
        <a:ext cx="1523795" cy="761897"/>
      </dsp:txXfrm>
    </dsp:sp>
    <dsp:sp modelId="{31622EC1-AD24-49D3-9611-3F456464D0B9}">
      <dsp:nvSpPr>
        <dsp:cNvPr id="0" name=""/>
        <dsp:cNvSpPr/>
      </dsp:nvSpPr>
      <dsp:spPr>
        <a:xfrm>
          <a:off x="3687934" y="2419873"/>
          <a:ext cx="1523795" cy="7618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Консультационно-методический пункт</a:t>
          </a:r>
          <a:endParaRPr lang="ru-RU" sz="1400" kern="1200" dirty="0"/>
        </a:p>
      </dsp:txBody>
      <dsp:txXfrm>
        <a:off x="3687934" y="2419873"/>
        <a:ext cx="1523795" cy="7618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D23ACE-17B5-46F5-A494-A93269AB8D41}">
      <dsp:nvSpPr>
        <dsp:cNvPr id="0" name=""/>
        <dsp:cNvSpPr/>
      </dsp:nvSpPr>
      <dsp:spPr>
        <a:xfrm>
          <a:off x="2029872" y="875381"/>
          <a:ext cx="2204951" cy="2204951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Ребенок</a:t>
          </a:r>
          <a:endParaRPr lang="ru-RU" sz="3000" kern="1200" dirty="0"/>
        </a:p>
      </dsp:txBody>
      <dsp:txXfrm>
        <a:off x="2352780" y="1198289"/>
        <a:ext cx="1559135" cy="1559135"/>
      </dsp:txXfrm>
    </dsp:sp>
    <dsp:sp modelId="{DFEC3243-1B8A-4DF8-9E0C-4828239A95F0}">
      <dsp:nvSpPr>
        <dsp:cNvPr id="0" name=""/>
        <dsp:cNvSpPr/>
      </dsp:nvSpPr>
      <dsp:spPr>
        <a:xfrm>
          <a:off x="880245" y="1461372"/>
          <a:ext cx="1358492" cy="141631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Специалист</a:t>
          </a:r>
          <a:endParaRPr lang="ru-RU" sz="1300" kern="1200" dirty="0"/>
        </a:p>
      </dsp:txBody>
      <dsp:txXfrm>
        <a:off x="1079192" y="1668787"/>
        <a:ext cx="960598" cy="1001487"/>
      </dsp:txXfrm>
    </dsp:sp>
    <dsp:sp modelId="{CA610C76-4984-4359-9DBB-E4B720CDA9D5}">
      <dsp:nvSpPr>
        <dsp:cNvPr id="0" name=""/>
        <dsp:cNvSpPr/>
      </dsp:nvSpPr>
      <dsp:spPr>
        <a:xfrm>
          <a:off x="4037055" y="1384533"/>
          <a:ext cx="1348261" cy="145513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Родитель</a:t>
          </a:r>
          <a:endParaRPr lang="ru-RU" sz="1300" kern="1200" dirty="0"/>
        </a:p>
      </dsp:txBody>
      <dsp:txXfrm>
        <a:off x="4234503" y="1597633"/>
        <a:ext cx="953365" cy="1028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40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97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44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3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9763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72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3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49973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79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164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8" y="609606"/>
            <a:ext cx="978557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4" y="609600"/>
            <a:ext cx="5295113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606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819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135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68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15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769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6041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758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6728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1694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514925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2948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037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959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5073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677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6403" y="7903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88655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021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71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9040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1774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442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609600"/>
            <a:ext cx="978557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09600"/>
            <a:ext cx="5295113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265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2" y="2160589"/>
            <a:ext cx="3138026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8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12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12" y="2737252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9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91" y="2737252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54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87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496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8" y="514931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88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2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2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325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9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9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9" y="6041369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12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9144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2160590"/>
            <a:ext cx="6447501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1363"/>
            <a:ext cx="6839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11E46-CD65-4EA1-B086-1397C98BB59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6041363"/>
            <a:ext cx="47232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6041363"/>
            <a:ext cx="512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BED66B-EDA1-4F8F-8671-D047BF6DF3C9}" type="slidenum">
              <a:rPr lang="ru-RU" smtClean="0">
                <a:solidFill>
                  <a:srgbClr val="90C226"/>
                </a:solidFill>
              </a:rPr>
              <a:pPr/>
              <a:t>‹#›</a:t>
            </a:fld>
            <a:endParaRPr lang="ru-RU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342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492896"/>
            <a:ext cx="5825202" cy="207835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Организация взаимодействия</a:t>
            </a: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учителя-дефектолога </a:t>
            </a:r>
            <a:r>
              <a:rPr lang="ru-RU" sz="2800" b="1" dirty="0">
                <a:solidFill>
                  <a:schemeClr val="tx1"/>
                </a:solidFill>
              </a:rPr>
              <a:t>с семьей ребёнка с РАС в условиях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городского ресурсного центра</a:t>
            </a:r>
            <a:r>
              <a:rPr lang="ru-RU" sz="1800" b="1" dirty="0">
                <a:solidFill>
                  <a:schemeClr val="tx1"/>
                </a:solidFill>
              </a:rPr>
              <a:t/>
            </a:r>
            <a:br>
              <a:rPr lang="ru-RU" sz="1800" b="1" dirty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" t="8080" r="15343" b="19422"/>
          <a:stretch/>
        </p:blipFill>
        <p:spPr>
          <a:xfrm>
            <a:off x="117681" y="4869160"/>
            <a:ext cx="1923977" cy="18347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1840" y="5361832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Забродина Мария Андреевна,</a:t>
            </a:r>
          </a:p>
          <a:p>
            <a:pPr algn="r"/>
            <a:r>
              <a:rPr lang="ru-RU" dirty="0" smtClean="0"/>
              <a:t>учитель-дефектолог </a:t>
            </a:r>
            <a:endParaRPr lang="ru-RU" dirty="0" smtClean="0"/>
          </a:p>
          <a:p>
            <a:pPr algn="r"/>
            <a:r>
              <a:rPr lang="ru-RU" dirty="0" smtClean="0"/>
              <a:t>МБОУ «Школа-интернат № 4 г. Челябинска»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83184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627582" y="243610"/>
            <a:ext cx="2808312" cy="151216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 +</a:t>
            </a:r>
          </a:p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8" b="13229"/>
          <a:stretch/>
        </p:blipFill>
        <p:spPr>
          <a:xfrm>
            <a:off x="4644008" y="2622578"/>
            <a:ext cx="2819149" cy="3286504"/>
          </a:xfrm>
          <a:prstGeom prst="rect">
            <a:avLst/>
          </a:prstGeom>
        </p:spPr>
      </p:pic>
      <p:pic>
        <p:nvPicPr>
          <p:cNvPr id="7" name="Picture 2" descr="https://i.pinimg.com/originals/d9/3d/ec/d93dec15f19f5f906d47ab42406add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505750"/>
            <a:ext cx="2472007" cy="352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11520" y="6093296"/>
            <a:ext cx="28841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Схема «Сначала – потом»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6104929"/>
            <a:ext cx="23599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Социальная история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696390">
            <a:off x="2603740" y="1508359"/>
            <a:ext cx="432048" cy="61537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424415">
            <a:off x="5219869" y="1448088"/>
            <a:ext cx="432048" cy="61537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010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23728" y="116632"/>
            <a:ext cx="3024336" cy="165618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Специалист +</a:t>
            </a:r>
          </a:p>
          <a:p>
            <a:pPr algn="ctr"/>
            <a:r>
              <a:rPr lang="ru-RU" sz="2400" dirty="0" smtClean="0"/>
              <a:t>Родитель </a:t>
            </a:r>
          </a:p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3419872" y="1844824"/>
            <a:ext cx="432048" cy="61537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19953" y="2460203"/>
            <a:ext cx="3096344" cy="10081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Консультирование родителей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5360" y="3620714"/>
            <a:ext cx="2292424" cy="268860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бсуждение </a:t>
            </a:r>
            <a:r>
              <a:rPr lang="ru-RU" dirty="0">
                <a:solidFill>
                  <a:schemeClr val="tx1"/>
                </a:solidFill>
              </a:rPr>
              <a:t>с родителем индивидуального-коррекционного маршрута ребенка его направлений и форм реализации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42574" y="3861048"/>
            <a:ext cx="2292424" cy="268860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В</a:t>
            </a:r>
            <a:r>
              <a:rPr lang="ru-RU" sz="1600" dirty="0" smtClean="0">
                <a:solidFill>
                  <a:schemeClr val="tx1"/>
                </a:solidFill>
              </a:rPr>
              <a:t>ыработка </a:t>
            </a:r>
            <a:r>
              <a:rPr lang="ru-RU" sz="1600" dirty="0">
                <a:solidFill>
                  <a:schemeClr val="tx1"/>
                </a:solidFill>
              </a:rPr>
              <a:t>совместных с родителем решений и определение приемов и методов  по преодолению </a:t>
            </a:r>
            <a:r>
              <a:rPr lang="ru-RU" sz="1600" dirty="0" smtClean="0">
                <a:solidFill>
                  <a:schemeClr val="tx1"/>
                </a:solidFill>
              </a:rPr>
              <a:t>трудностей в воспитании и обучени</a:t>
            </a:r>
            <a:r>
              <a:rPr lang="ru-RU" sz="1600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92080" y="3610318"/>
            <a:ext cx="2292424" cy="268860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Информирование родителей </a:t>
            </a:r>
            <a:r>
              <a:rPr lang="ru-RU" dirty="0">
                <a:solidFill>
                  <a:schemeClr val="tx1"/>
                </a:solidFill>
              </a:rPr>
              <a:t> по </a:t>
            </a:r>
            <a:r>
              <a:rPr lang="ru-RU" dirty="0" smtClean="0">
                <a:solidFill>
                  <a:schemeClr val="tx1"/>
                </a:solidFill>
              </a:rPr>
              <a:t>вопросам</a:t>
            </a:r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>
                <a:solidFill>
                  <a:schemeClr val="tx1"/>
                </a:solidFill>
              </a:rPr>
              <a:t>особенностей развития ребенка, его возможностей и трудностей</a:t>
            </a:r>
          </a:p>
        </p:txBody>
      </p:sp>
      <p:sp>
        <p:nvSpPr>
          <p:cNvPr id="12" name="Стрелка вниз 11"/>
          <p:cNvSpPr/>
          <p:nvPr/>
        </p:nvSpPr>
        <p:spPr>
          <a:xfrm rot="1696390">
            <a:off x="1539554" y="2939718"/>
            <a:ext cx="432048" cy="61537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9306033">
            <a:off x="5461349" y="2909485"/>
            <a:ext cx="432048" cy="61537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3668125" y="3560953"/>
            <a:ext cx="352891" cy="307690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9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4830037" y="2492896"/>
            <a:ext cx="2160240" cy="165618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509120"/>
            <a:ext cx="7200800" cy="165618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обеспечение </a:t>
            </a:r>
            <a:r>
              <a:rPr lang="ru-RU" dirty="0">
                <a:solidFill>
                  <a:schemeClr val="tx1"/>
                </a:solidFill>
              </a:rPr>
              <a:t>информационно-психологического сопровождения семьи, воспитывающей ребёнка с РАС по вопросам сопровождения, повышение родительской компетентности и социальной активности семей;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	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" t="8080" r="15343" b="19422"/>
          <a:stretch/>
        </p:blipFill>
        <p:spPr>
          <a:xfrm>
            <a:off x="107504" y="208012"/>
            <a:ext cx="1656184" cy="1335350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200851092"/>
              </p:ext>
            </p:extLst>
          </p:nvPr>
        </p:nvGraphicFramePr>
        <p:xfrm>
          <a:off x="1431509" y="536043"/>
          <a:ext cx="5212080" cy="4519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1124948" y="188640"/>
            <a:ext cx="5825202" cy="1080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smtClean="0">
                <a:solidFill>
                  <a:schemeClr val="tx1"/>
                </a:solidFill>
              </a:rPr>
              <a:t>Городской ресурсный центр «РОСТОК»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652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7322" y="176591"/>
            <a:ext cx="6920982" cy="1020162"/>
          </a:xfrm>
        </p:spPr>
        <p:txBody>
          <a:bodyPr>
            <a:normAutofit/>
          </a:bodyPr>
          <a:lstStyle/>
          <a:p>
            <a:r>
              <a:rPr lang="ru-RU" sz="2800" dirty="0"/>
              <a:t>Р</a:t>
            </a:r>
            <a:r>
              <a:rPr lang="ru-RU" sz="2800" dirty="0" smtClean="0"/>
              <a:t>одители </a:t>
            </a:r>
            <a:r>
              <a:rPr lang="ru-RU" sz="2800" dirty="0"/>
              <a:t>обеспечивают основной контекст развития </a:t>
            </a:r>
            <a:r>
              <a:rPr lang="ru-RU" sz="2800" dirty="0" smtClean="0"/>
              <a:t>ребенка </a:t>
            </a:r>
            <a:endParaRPr lang="ru-RU" sz="2800" dirty="0"/>
          </a:p>
        </p:txBody>
      </p:sp>
      <p:pic>
        <p:nvPicPr>
          <p:cNvPr id="1026" name="Picture 2" descr="C:\Users\Mariya\Desktop\9ad5e4b572c7e7ab339b61e33755583b_783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91" y="1322685"/>
            <a:ext cx="5616624" cy="561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1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008953" y="135938"/>
            <a:ext cx="4032448" cy="18722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П</a:t>
            </a:r>
            <a:r>
              <a:rPr lang="ru-RU" sz="2000" dirty="0" smtClean="0">
                <a:solidFill>
                  <a:schemeClr val="bg1"/>
                </a:solidFill>
              </a:rPr>
              <a:t>овышение </a:t>
            </a:r>
            <a:r>
              <a:rPr lang="ru-RU" sz="2000" dirty="0">
                <a:solidFill>
                  <a:schemeClr val="bg1"/>
                </a:solidFill>
              </a:rPr>
              <a:t>родительской компетентности в вопросах обучения, </a:t>
            </a:r>
            <a:r>
              <a:rPr lang="ru-RU" sz="2000" dirty="0" smtClean="0">
                <a:solidFill>
                  <a:schemeClr val="bg1"/>
                </a:solidFill>
              </a:rPr>
              <a:t>воспитания </a:t>
            </a:r>
            <a:r>
              <a:rPr lang="ru-RU" sz="2000" dirty="0">
                <a:solidFill>
                  <a:schemeClr val="bg1"/>
                </a:solidFill>
              </a:rPr>
              <a:t>и развития </a:t>
            </a:r>
            <a:r>
              <a:rPr lang="ru-RU" sz="2000" dirty="0" smtClean="0">
                <a:solidFill>
                  <a:schemeClr val="bg1"/>
                </a:solidFill>
              </a:rPr>
              <a:t>ребенка</a:t>
            </a:r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2296188921"/>
              </p:ext>
            </p:extLst>
          </p:nvPr>
        </p:nvGraphicFramePr>
        <p:xfrm>
          <a:off x="755576" y="1254076"/>
          <a:ext cx="6264696" cy="3975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Скругленный прямоугольник 18"/>
          <p:cNvSpPr/>
          <p:nvPr/>
        </p:nvSpPr>
        <p:spPr>
          <a:xfrm>
            <a:off x="339126" y="4521159"/>
            <a:ext cx="3096344" cy="18002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С</a:t>
            </a:r>
            <a:r>
              <a:rPr lang="ru-RU" sz="2000" dirty="0" smtClean="0">
                <a:solidFill>
                  <a:schemeClr val="tx1"/>
                </a:solidFill>
              </a:rPr>
              <a:t>оздание </a:t>
            </a:r>
            <a:r>
              <a:rPr lang="ru-RU" sz="2000" dirty="0">
                <a:solidFill>
                  <a:schemeClr val="tx1"/>
                </a:solidFill>
              </a:rPr>
              <a:t>благоприятной коррекционно-развивающей среды в условиях семьи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025177" y="4509120"/>
            <a:ext cx="3240360" cy="18002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В</a:t>
            </a:r>
            <a:r>
              <a:rPr lang="ru-RU" sz="2000" dirty="0" smtClean="0">
                <a:solidFill>
                  <a:schemeClr val="tx1"/>
                </a:solidFill>
              </a:rPr>
              <a:t>ыстраивание </a:t>
            </a:r>
            <a:r>
              <a:rPr lang="ru-RU" sz="2000" dirty="0">
                <a:solidFill>
                  <a:schemeClr val="tx1"/>
                </a:solidFill>
              </a:rPr>
              <a:t>эффективного и продуктивного взаимодействия семьи и образовательной организации</a:t>
            </a:r>
          </a:p>
        </p:txBody>
      </p:sp>
      <p:sp>
        <p:nvSpPr>
          <p:cNvPr id="21" name="Круговая стрелка 20"/>
          <p:cNvSpPr/>
          <p:nvPr/>
        </p:nvSpPr>
        <p:spPr>
          <a:xfrm rot="5147425">
            <a:off x="4662529" y="1188408"/>
            <a:ext cx="3321778" cy="3123411"/>
          </a:xfrm>
          <a:prstGeom prst="circular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Круговая стрелка 25"/>
          <p:cNvSpPr/>
          <p:nvPr/>
        </p:nvSpPr>
        <p:spPr>
          <a:xfrm rot="16553090">
            <a:off x="62876" y="1261442"/>
            <a:ext cx="3321778" cy="3123411"/>
          </a:xfrm>
          <a:prstGeom prst="circular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Двойная стрелка влево/вправо 26"/>
          <p:cNvSpPr/>
          <p:nvPr/>
        </p:nvSpPr>
        <p:spPr>
          <a:xfrm>
            <a:off x="3479021" y="5345862"/>
            <a:ext cx="504056" cy="396044"/>
          </a:xfrm>
          <a:prstGeom prst="left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818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6584279" cy="1320800"/>
          </a:xfrm>
        </p:spPr>
        <p:txBody>
          <a:bodyPr/>
          <a:lstStyle/>
          <a:p>
            <a:r>
              <a:rPr lang="ru-RU" dirty="0" smtClean="0"/>
              <a:t>Задачи </a:t>
            </a:r>
            <a:r>
              <a:rPr lang="ru-RU" dirty="0"/>
              <a:t>работы с </a:t>
            </a:r>
            <a:r>
              <a:rPr lang="ru-RU" dirty="0" smtClean="0"/>
              <a:t>родителями: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556792"/>
            <a:ext cx="5544616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/>
              <a:t>Получение родителями информации об особенностях развития ребенка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4124" y="3140968"/>
            <a:ext cx="5544616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/>
              <a:t>Формирование у родителей навыков работы с ребенком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4124" y="4341772"/>
            <a:ext cx="5544616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2800" dirty="0"/>
              <a:t>Информационная поддержка по вопросам обучения и воспитания </a:t>
            </a:r>
            <a:r>
              <a:rPr lang="ru-RU" sz="2800" dirty="0" smtClean="0"/>
              <a:t>ребенка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9731" y="5949280"/>
            <a:ext cx="554461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/>
              <a:t>Психологическая поддержка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459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768" y="404664"/>
            <a:ext cx="6728295" cy="1320800"/>
          </a:xfrm>
        </p:spPr>
        <p:txBody>
          <a:bodyPr/>
          <a:lstStyle/>
          <a:p>
            <a:r>
              <a:rPr lang="ru-RU" dirty="0" smtClean="0"/>
              <a:t>Направления взаимодействия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267744" y="1196752"/>
            <a:ext cx="3384376" cy="18002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Совместная деятельность</a:t>
            </a: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248905" y="2780928"/>
            <a:ext cx="2808312" cy="151216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Специалист +</a:t>
            </a:r>
          </a:p>
          <a:p>
            <a:pPr algn="ctr"/>
            <a:r>
              <a:rPr lang="ru-RU" dirty="0" smtClean="0"/>
              <a:t>Родитель </a:t>
            </a:r>
          </a:p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699792" y="4077072"/>
            <a:ext cx="2808312" cy="1512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Специалист +</a:t>
            </a:r>
          </a:p>
          <a:p>
            <a:pPr algn="ctr"/>
            <a:r>
              <a:rPr lang="ru-RU" dirty="0" smtClean="0"/>
              <a:t>Родитель +</a:t>
            </a:r>
          </a:p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004048" y="2780928"/>
            <a:ext cx="2808312" cy="151216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 +</a:t>
            </a:r>
          </a:p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3483156">
            <a:off x="1702273" y="2176520"/>
            <a:ext cx="576064" cy="68407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8064882">
            <a:off x="5635792" y="2174387"/>
            <a:ext cx="576064" cy="68407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815916" y="3073566"/>
            <a:ext cx="576064" cy="92689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773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23728" y="116632"/>
            <a:ext cx="3024336" cy="165618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Специалист +</a:t>
            </a:r>
          </a:p>
          <a:p>
            <a:pPr algn="ctr"/>
            <a:r>
              <a:rPr lang="ru-RU" sz="2400" dirty="0" smtClean="0"/>
              <a:t>Родитель </a:t>
            </a:r>
          </a:p>
          <a:p>
            <a:pPr algn="ctr"/>
            <a:endParaRPr lang="ru-RU" dirty="0"/>
          </a:p>
        </p:txBody>
      </p:sp>
      <p:pic>
        <p:nvPicPr>
          <p:cNvPr id="3074" name="Picture 2" descr="C:\Users\Mariya\Desktop\докдлад\Б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1812"/>
            <a:ext cx="5353696" cy="398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низ 6"/>
          <p:cNvSpPr/>
          <p:nvPr/>
        </p:nvSpPr>
        <p:spPr>
          <a:xfrm rot="3483156">
            <a:off x="1511898" y="1370380"/>
            <a:ext cx="576064" cy="94272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909303">
            <a:off x="5192496" y="1370380"/>
            <a:ext cx="576064" cy="94272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C:\Users\Mariya\Desktop\докдлад\Безымянны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2" y="2636912"/>
            <a:ext cx="4905039" cy="350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046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39752" y="332656"/>
            <a:ext cx="2808312" cy="1512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Специалист +</a:t>
            </a:r>
          </a:p>
          <a:p>
            <a:pPr algn="ctr"/>
            <a:r>
              <a:rPr lang="ru-RU" dirty="0" smtClean="0"/>
              <a:t>Родитель +</a:t>
            </a:r>
          </a:p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pic>
        <p:nvPicPr>
          <p:cNvPr id="2050" name="Picture 2" descr="http://xn----7sbandgvbbansj5abm8a3exj.xn--p1ai/wp-content/uploads/2020/02/psiholog-na-prie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626" y="3284984"/>
            <a:ext cx="4304559" cy="286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3455873" y="2060848"/>
            <a:ext cx="576064" cy="94272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2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627582" y="243610"/>
            <a:ext cx="2808312" cy="151216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 +</a:t>
            </a:r>
          </a:p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57" y="2708920"/>
            <a:ext cx="3507049" cy="24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Mariya\Desktop\докдлад\в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008052"/>
            <a:ext cx="3867163" cy="385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87470" y="6168860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Визуальное расписание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616530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1696390">
            <a:off x="2603740" y="1508359"/>
            <a:ext cx="432048" cy="61537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9560222">
            <a:off x="5271296" y="1505781"/>
            <a:ext cx="432048" cy="615379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119630"/>
      </p:ext>
    </p:extLst>
  </p:cSld>
  <p:clrMapOvr>
    <a:masterClrMapping/>
  </p:clrMapOvr>
</p:sld>
</file>

<file path=ppt/theme/theme1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2_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194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1_Аспект</vt:lpstr>
      <vt:lpstr>2_Аспект</vt:lpstr>
      <vt:lpstr>Организация взаимодействия учителя-дефектолога с семьей ребёнка с РАС в условиях городского ресурсного центра </vt:lpstr>
      <vt:lpstr>Презентация PowerPoint</vt:lpstr>
      <vt:lpstr>Презентация PowerPoint</vt:lpstr>
      <vt:lpstr>Презентация PowerPoint</vt:lpstr>
      <vt:lpstr>Задачи работы с родителями:</vt:lpstr>
      <vt:lpstr>Направления взаимодействия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Комплексное сопровождение детей с расстройствами аутистического спектра и их семей в условиях образовательной организации</dc:title>
  <dc:creator>www.PHILka.RU</dc:creator>
  <cp:lastModifiedBy>Надежда</cp:lastModifiedBy>
  <cp:revision>44</cp:revision>
  <dcterms:created xsi:type="dcterms:W3CDTF">2018-08-21T09:59:51Z</dcterms:created>
  <dcterms:modified xsi:type="dcterms:W3CDTF">2020-04-10T10:01:24Z</dcterms:modified>
</cp:coreProperties>
</file>